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71" r:id="rId6"/>
    <p:sldId id="272" r:id="rId7"/>
    <p:sldId id="274" r:id="rId8"/>
    <p:sldId id="260" r:id="rId9"/>
    <p:sldId id="261" r:id="rId10"/>
    <p:sldId id="262" r:id="rId11"/>
    <p:sldId id="266" r:id="rId12"/>
    <p:sldId id="268" r:id="rId13"/>
    <p:sldId id="26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B19061-DCE1-4911-A406-32938870FD17}"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19061-DCE1-4911-A406-32938870FD17}"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19061-DCE1-4911-A406-32938870FD17}"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19061-DCE1-4911-A406-32938870FD17}"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19061-DCE1-4911-A406-32938870FD17}"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B19061-DCE1-4911-A406-32938870FD17}"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19061-DCE1-4911-A406-32938870FD17}"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B19061-DCE1-4911-A406-32938870FD17}"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19061-DCE1-4911-A406-32938870FD17}"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9061-DCE1-4911-A406-32938870FD17}"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9061-DCE1-4911-A406-32938870FD17}"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D067-3E55-4406-B083-A48F33DAE2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19061-DCE1-4911-A406-32938870FD17}" type="datetimeFigureOut">
              <a:rPr lang="en-US" smtClean="0"/>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ED067-3E55-4406-B083-A48F33DAE2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spirationsdancewear.com/collections/pointe-shoes" TargetMode="External"/><Relationship Id="rId2" Type="http://schemas.openxmlformats.org/officeDocument/2006/relationships/hyperlink" Target="https://www.inspirationsdancewear.com/collections/ballet-slipp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YEAR 8</a:t>
            </a:r>
            <a:br>
              <a:rPr lang="en-US" dirty="0" smtClean="0"/>
            </a:br>
            <a:endParaRPr lang="en-US" dirty="0"/>
          </a:p>
        </p:txBody>
      </p:sp>
      <p:sp>
        <p:nvSpPr>
          <p:cNvPr id="3" name="Subtitle 2"/>
          <p:cNvSpPr>
            <a:spLocks noGrp="1"/>
          </p:cNvSpPr>
          <p:nvPr>
            <p:ph type="subTitle" idx="1"/>
          </p:nvPr>
        </p:nvSpPr>
        <p:spPr/>
        <p:txBody>
          <a:bodyPr/>
          <a:lstStyle/>
          <a:p>
            <a:r>
              <a:rPr lang="en-US" dirty="0" smtClean="0"/>
              <a:t>REHEARSALS/COSTUME CREATION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DANCE</a:t>
            </a:r>
            <a:endParaRPr lang="en-US" dirty="0"/>
          </a:p>
        </p:txBody>
      </p:sp>
      <p:sp>
        <p:nvSpPr>
          <p:cNvPr id="4" name="Content Placeholder 2"/>
          <p:cNvSpPr>
            <a:spLocks noGrp="1"/>
          </p:cNvSpPr>
          <p:nvPr>
            <p:ph idx="1"/>
          </p:nvPr>
        </p:nvSpPr>
        <p:spPr/>
        <p:txBody>
          <a:bodyPr>
            <a:normAutofit fontScale="92500" lnSpcReduction="10000"/>
          </a:bodyPr>
          <a:lstStyle/>
          <a:p>
            <a:r>
              <a:rPr lang="en-US" dirty="0" smtClean="0"/>
              <a:t>BALLET DANCE:  Ballet is a poised style of dance and it is the basis of many other forms. </a:t>
            </a:r>
            <a:r>
              <a:rPr lang="en-US" dirty="0" smtClean="0">
                <a:hlinkClick r:id="rId2" tooltip="Ballet Shoes"/>
              </a:rPr>
              <a:t>Ballet shoes</a:t>
            </a:r>
            <a:r>
              <a:rPr lang="en-US" dirty="0" smtClean="0"/>
              <a:t> are worn until the dancers feet have developed enough strength to progress into </a:t>
            </a:r>
            <a:r>
              <a:rPr lang="en-US" dirty="0" err="1" smtClean="0">
                <a:hlinkClick r:id="rId3" tooltip="pointe shoes"/>
              </a:rPr>
              <a:t>pointe</a:t>
            </a:r>
            <a:r>
              <a:rPr lang="en-US" dirty="0" smtClean="0">
                <a:hlinkClick r:id="rId3" tooltip="pointe shoes"/>
              </a:rPr>
              <a:t> shoes</a:t>
            </a:r>
            <a:r>
              <a:rPr lang="en-US" dirty="0" smtClean="0"/>
              <a:t>.</a:t>
            </a:r>
          </a:p>
          <a:p>
            <a:r>
              <a:rPr lang="en-US" dirty="0" smtClean="0"/>
              <a:t>TAP DANCE: Tap is best described as </a:t>
            </a:r>
            <a:r>
              <a:rPr lang="en-US" i="1" dirty="0" smtClean="0"/>
              <a:t>"musical feet"</a:t>
            </a:r>
            <a:r>
              <a:rPr lang="en-US" dirty="0" smtClean="0"/>
              <a:t>. Tap is a form of dance where dancers use their feet as percussive instruments. They wear shoes specially designed with metal plates on the toe and heel.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JAZZ: Jazz embodies many aspects of dance. It has been influenced by ballet, modern, tap, hip-hop, African dance and many more styles.</a:t>
            </a:r>
          </a:p>
          <a:p>
            <a:r>
              <a:rPr lang="en-US" dirty="0" smtClean="0"/>
              <a:t>MODERN DANCE:  Modern dance focuses on the dancers strong relationship with the floor, concepts of contraction &amp; release and the connectivity of breath and , movement.</a:t>
            </a:r>
          </a:p>
          <a:p>
            <a:r>
              <a:rPr lang="en-US" dirty="0" smtClean="0"/>
              <a:t>LYRICAL: The basis of lyrical is ballet but also encompasses both jazz and modern.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HIP HOP: Hip Hop is an urban dance style also known as Street Dance.</a:t>
            </a:r>
          </a:p>
          <a:p>
            <a:r>
              <a:rPr lang="en-US" dirty="0" smtClean="0"/>
              <a:t>CONTEMPORARY: Contemporary dance embodies ballet, modern, jazz and lyrical. It uses technique such as ballet as its fundamentals and creates many more greater movements that do not adhere to the strict rules of ballet and modern.</a:t>
            </a:r>
          </a:p>
          <a:p>
            <a:r>
              <a:rPr lang="en-US" dirty="0" smtClean="0"/>
              <a:t>HIGHLAND DANCE: Highland dancing requires a lot of stamina , as well as arm and leg strength.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381000"/>
            <a:ext cx="8229600" cy="6019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LINE DANCE: Line Dancing is a social dance that is made up of a sequence of steps that is repeated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IRISH DANCE: Irish dancing originated from Ireland and can be divided into performance and social dances.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2</a:t>
            </a:r>
            <a:endParaRPr lang="en-US" dirty="0"/>
          </a:p>
        </p:txBody>
      </p:sp>
      <p:sp>
        <p:nvSpPr>
          <p:cNvPr id="3" name="Content Placeholder 2"/>
          <p:cNvSpPr>
            <a:spLocks noGrp="1"/>
          </p:cNvSpPr>
          <p:nvPr>
            <p:ph idx="1"/>
          </p:nvPr>
        </p:nvSpPr>
        <p:spPr/>
        <p:txBody>
          <a:bodyPr/>
          <a:lstStyle/>
          <a:p>
            <a:r>
              <a:rPr lang="en-US" dirty="0" smtClean="0"/>
              <a:t>What is dance </a:t>
            </a:r>
            <a:endParaRPr lang="en-US" dirty="0"/>
          </a:p>
          <a:p>
            <a:r>
              <a:rPr lang="en-US" dirty="0" smtClean="0"/>
              <a:t>Mention ten types of dance</a:t>
            </a:r>
          </a:p>
          <a:p>
            <a:r>
              <a:rPr lang="en-US" dirty="0" smtClean="0"/>
              <a:t>Why do people choose dance as a career?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the lesson, the students should be able to;</a:t>
            </a:r>
          </a:p>
          <a:p>
            <a:pPr>
              <a:buNone/>
            </a:pPr>
            <a:r>
              <a:rPr lang="en-US" dirty="0"/>
              <a:t> </a:t>
            </a:r>
            <a:r>
              <a:rPr lang="en-US" dirty="0" smtClean="0"/>
              <a:t>- define costume</a:t>
            </a:r>
          </a:p>
          <a:p>
            <a:pPr>
              <a:buNone/>
            </a:pPr>
            <a:r>
              <a:rPr lang="en-US" dirty="0"/>
              <a:t> </a:t>
            </a:r>
            <a:r>
              <a:rPr lang="en-US" dirty="0" smtClean="0"/>
              <a:t>- </a:t>
            </a:r>
            <a:r>
              <a:rPr lang="en-US" dirty="0" err="1" smtClean="0"/>
              <a:t>explian</a:t>
            </a:r>
            <a:r>
              <a:rPr lang="en-US" dirty="0" smtClean="0"/>
              <a:t> the functions of costume</a:t>
            </a:r>
          </a:p>
          <a:p>
            <a:pPr>
              <a:buNone/>
            </a:pPr>
            <a:r>
              <a:rPr lang="en-US" dirty="0"/>
              <a:t> </a:t>
            </a:r>
            <a:r>
              <a:rPr lang="en-US" dirty="0" smtClean="0"/>
              <a:t>- list the steps to follow in making a costume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a:t>
            </a:r>
            <a:endParaRPr lang="en-US" dirty="0"/>
          </a:p>
        </p:txBody>
      </p:sp>
      <p:sp>
        <p:nvSpPr>
          <p:cNvPr id="3" name="Content Placeholder 2"/>
          <p:cNvSpPr>
            <a:spLocks noGrp="1"/>
          </p:cNvSpPr>
          <p:nvPr>
            <p:ph idx="1"/>
          </p:nvPr>
        </p:nvSpPr>
        <p:spPr/>
        <p:txBody>
          <a:bodyPr/>
          <a:lstStyle/>
          <a:p>
            <a:r>
              <a:rPr lang="en-US" dirty="0" smtClean="0"/>
              <a:t>It includes all characters garment and accessories, such as purse, jewelry, handkerchief, bag, all items related to hair dressing and everything associated with face and body make-up including masks.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COSTUME</a:t>
            </a:r>
            <a:endParaRPr lang="en-US" dirty="0"/>
          </a:p>
        </p:txBody>
      </p:sp>
      <p:sp>
        <p:nvSpPr>
          <p:cNvPr id="3" name="Content Placeholder 2"/>
          <p:cNvSpPr>
            <a:spLocks noGrp="1"/>
          </p:cNvSpPr>
          <p:nvPr>
            <p:ph idx="1"/>
          </p:nvPr>
        </p:nvSpPr>
        <p:spPr/>
        <p:txBody>
          <a:bodyPr/>
          <a:lstStyle/>
          <a:p>
            <a:r>
              <a:rPr lang="en-US" dirty="0" smtClean="0"/>
              <a:t>Costume helps to show the historical period of a play</a:t>
            </a:r>
          </a:p>
          <a:p>
            <a:r>
              <a:rPr lang="en-US" dirty="0" smtClean="0"/>
              <a:t>Through Costume, an audience can easily say/predict that the story is talking about people of the nineteen nineties.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 CREATION</a:t>
            </a:r>
            <a:endParaRPr lang="en-US" dirty="0"/>
          </a:p>
        </p:txBody>
      </p:sp>
      <p:sp>
        <p:nvSpPr>
          <p:cNvPr id="3" name="Content Placeholder 2"/>
          <p:cNvSpPr>
            <a:spLocks noGrp="1"/>
          </p:cNvSpPr>
          <p:nvPr>
            <p:ph idx="1"/>
          </p:nvPr>
        </p:nvSpPr>
        <p:spPr/>
        <p:txBody>
          <a:bodyPr/>
          <a:lstStyle/>
          <a:p>
            <a:pPr>
              <a:buNone/>
            </a:pPr>
            <a:r>
              <a:rPr lang="en-US" dirty="0" smtClean="0"/>
              <a:t>This entails the steps to follow in making a costume for a particular event or drama.</a:t>
            </a:r>
          </a:p>
          <a:p>
            <a:pPr>
              <a:buNone/>
            </a:pPr>
            <a:r>
              <a:rPr lang="en-US" dirty="0"/>
              <a:t> </a:t>
            </a:r>
            <a:r>
              <a:rPr lang="en-US" dirty="0" smtClean="0"/>
              <a:t>  STEP</a:t>
            </a:r>
          </a:p>
          <a:p>
            <a:pPr>
              <a:buNone/>
            </a:pPr>
            <a:r>
              <a:rPr lang="en-US" dirty="0" smtClean="0"/>
              <a:t>1.) Start collecting cardboard boxes and tubes now</a:t>
            </a:r>
          </a:p>
          <a:p>
            <a:pPr>
              <a:buNone/>
            </a:pPr>
            <a:r>
              <a:rPr lang="en-US" dirty="0" smtClean="0"/>
              <a:t>2.) Select a kind of costume: This is possibly the most vital part of creation your costume but sometimes it is also the hardest.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10200"/>
          </a:xfrm>
        </p:spPr>
        <p:txBody>
          <a:bodyPr>
            <a:normAutofit/>
          </a:bodyPr>
          <a:lstStyle/>
          <a:p>
            <a:pPr>
              <a:buNone/>
            </a:pPr>
            <a:r>
              <a:rPr lang="en-US" dirty="0" smtClean="0"/>
              <a:t>3.) Look around for parts of your costume</a:t>
            </a:r>
          </a:p>
          <a:p>
            <a:pPr>
              <a:buNone/>
            </a:pPr>
            <a:r>
              <a:rPr lang="en-US" dirty="0" smtClean="0"/>
              <a:t>4.) Plan your costume</a:t>
            </a:r>
          </a:p>
          <a:p>
            <a:pPr>
              <a:buNone/>
            </a:pPr>
            <a:r>
              <a:rPr lang="en-US" dirty="0" smtClean="0"/>
              <a:t>5.) Select your base costume item.</a:t>
            </a:r>
          </a:p>
          <a:p>
            <a:pPr>
              <a:buNone/>
            </a:pPr>
            <a:r>
              <a:rPr lang="en-US" dirty="0" smtClean="0"/>
              <a:t>6.) Buy the rest of your stuff too</a:t>
            </a:r>
          </a:p>
          <a:p>
            <a:pPr>
              <a:buNone/>
            </a:pPr>
            <a:r>
              <a:rPr lang="en-US" dirty="0" smtClean="0"/>
              <a:t>7.)Make your costume</a:t>
            </a:r>
          </a:p>
          <a:p>
            <a:pPr>
              <a:buNone/>
            </a:pPr>
            <a:r>
              <a:rPr lang="en-US" dirty="0" smtClean="0"/>
              <a:t>8.) Test out your costume before the day</a:t>
            </a:r>
          </a:p>
          <a:p>
            <a:pPr>
              <a:buNone/>
            </a:pPr>
            <a:r>
              <a:rPr lang="en-US" dirty="0" smtClean="0"/>
              <a:t>9.) Keep looking for props even when you think your costume is complete.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1</a:t>
            </a:r>
            <a:endParaRPr lang="en-US" dirty="0"/>
          </a:p>
        </p:txBody>
      </p:sp>
      <p:sp>
        <p:nvSpPr>
          <p:cNvPr id="3" name="Content Placeholder 2"/>
          <p:cNvSpPr>
            <a:spLocks noGrp="1"/>
          </p:cNvSpPr>
          <p:nvPr>
            <p:ph idx="1"/>
          </p:nvPr>
        </p:nvSpPr>
        <p:spPr/>
        <p:txBody>
          <a:bodyPr/>
          <a:lstStyle/>
          <a:p>
            <a:r>
              <a:rPr lang="en-US" dirty="0" smtClean="0"/>
              <a:t>What is the difference between costume and make-up in drama?</a:t>
            </a:r>
          </a:p>
          <a:p>
            <a:r>
              <a:rPr lang="en-US" dirty="0" smtClean="0"/>
              <a:t>Explain the need for costume in drama.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DANCE/ TYPES OF DANCE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NCE AS AN ARTDance is a rhythmic and expressive movement of the body insuccessive movement usually accompanied by music...."/>
          <p:cNvPicPr>
            <a:picLocks noChangeAspect="1" noChangeArrowheads="1"/>
          </p:cNvPicPr>
          <p:nvPr/>
        </p:nvPicPr>
        <p:blipFill>
          <a:blip r:embed="rId2" cstate="print"/>
          <a:srcRect/>
          <a:stretch>
            <a:fillRect/>
          </a:stretch>
        </p:blipFill>
        <p:spPr bwMode="auto">
          <a:xfrm>
            <a:off x="838200" y="527426"/>
            <a:ext cx="7620000" cy="572097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425</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YEAR 8 </vt:lpstr>
      <vt:lpstr>OBJECTIVES</vt:lpstr>
      <vt:lpstr>COSTUME</vt:lpstr>
      <vt:lpstr>FUNCTIONS OF COSTUME</vt:lpstr>
      <vt:lpstr>COSTUME CREATION</vt:lpstr>
      <vt:lpstr>Slide 6</vt:lpstr>
      <vt:lpstr>Evaluation 1</vt:lpstr>
      <vt:lpstr>DANCE/ TYPES OF DANCE</vt:lpstr>
      <vt:lpstr>Slide 9</vt:lpstr>
      <vt:lpstr>TYPES OF DANCE</vt:lpstr>
      <vt:lpstr>Slide 11</vt:lpstr>
      <vt:lpstr>Slide 12</vt:lpstr>
      <vt:lpstr>Slide 13</vt:lpstr>
      <vt:lpstr>EVALUATION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dc:title>
  <dc:creator>stella obialo</dc:creator>
  <cp:lastModifiedBy>stella obialo</cp:lastModifiedBy>
  <cp:revision>2</cp:revision>
  <dcterms:created xsi:type="dcterms:W3CDTF">2019-02-13T15:50:51Z</dcterms:created>
  <dcterms:modified xsi:type="dcterms:W3CDTF">2019-02-13T17:29:52Z</dcterms:modified>
</cp:coreProperties>
</file>